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16"/>
  </p:notesMasterIdLst>
  <p:handoutMasterIdLst>
    <p:handoutMasterId r:id="rId17"/>
  </p:handoutMasterIdLst>
  <p:sldIdLst>
    <p:sldId id="256" r:id="rId2"/>
    <p:sldId id="257" r:id="rId3"/>
    <p:sldId id="258" r:id="rId4"/>
    <p:sldId id="259" r:id="rId5"/>
    <p:sldId id="265" r:id="rId6"/>
    <p:sldId id="267" r:id="rId7"/>
    <p:sldId id="266" r:id="rId8"/>
    <p:sldId id="268" r:id="rId9"/>
    <p:sldId id="269" r:id="rId10"/>
    <p:sldId id="260" r:id="rId11"/>
    <p:sldId id="261" r:id="rId12"/>
    <p:sldId id="262" r:id="rId13"/>
    <p:sldId id="263" r:id="rId14"/>
    <p:sldId id="264" r:id="rId15"/>
  </p:sldIdLst>
  <p:sldSz cx="9144000" cy="6858000" type="screen4x3"/>
  <p:notesSz cx="6858000" cy="9144000"/>
  <p:defaultTextStyle>
    <a:defPPr>
      <a:defRPr lang="da-DK"/>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187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5.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mn-ea"/>
              </a:defRPr>
            </a:lvl1pPr>
          </a:lstStyle>
          <a:p>
            <a:pPr>
              <a:defRPr/>
            </a:pPr>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6BE2D12-B94E-400A-B728-62E49632E408}" type="datetime1">
              <a:rPr lang="da-DK"/>
              <a:pPr>
                <a:defRPr/>
              </a:pPr>
              <a:t>17-11-2016</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mn-ea"/>
              </a:defRPr>
            </a:lvl1pPr>
          </a:lstStyle>
          <a:p>
            <a:pPr>
              <a:defRPr/>
            </a:pPr>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CAA284F-009E-4DCC-832B-1D4016EB8855}" type="slidenum">
              <a:rPr lang="da-DK"/>
              <a:pPr>
                <a:defRPr/>
              </a:pPr>
              <a:t>‹nr.›</a:t>
            </a:fld>
            <a:endParaRPr lang="da-DK"/>
          </a:p>
        </p:txBody>
      </p:sp>
    </p:spTree>
    <p:extLst>
      <p:ext uri="{BB962C8B-B14F-4D97-AF65-F5344CB8AC3E}">
        <p14:creationId xmlns:p14="http://schemas.microsoft.com/office/powerpoint/2010/main" xmlns="" val="1294620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6" charset="0"/>
                <a:ea typeface="+mn-ea"/>
              </a:defRPr>
            </a:lvl1pPr>
          </a:lstStyle>
          <a:p>
            <a:pPr>
              <a:defRPr/>
            </a:pPr>
            <a:endParaRPr lang="da-DK"/>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6" charset="0"/>
                <a:ea typeface="+mn-ea"/>
              </a:defRPr>
            </a:lvl1pPr>
          </a:lstStyle>
          <a:p>
            <a:pPr>
              <a:defRPr/>
            </a:pPr>
            <a:endParaRPr lang="da-DK"/>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6" charset="0"/>
                <a:ea typeface="+mn-ea"/>
              </a:defRPr>
            </a:lvl1pPr>
          </a:lstStyle>
          <a:p>
            <a:pPr>
              <a:defRPr/>
            </a:pPr>
            <a:endParaRPr lang="da-DK"/>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A031B5-8F3B-43EB-9A00-E40814E88C1B}" type="slidenum">
              <a:rPr lang="da-DK"/>
              <a:pPr>
                <a:defRPr/>
              </a:pPr>
              <a:t>‹nr.›</a:t>
            </a:fld>
            <a:endParaRPr lang="da-DK"/>
          </a:p>
        </p:txBody>
      </p:sp>
    </p:spTree>
    <p:extLst>
      <p:ext uri="{BB962C8B-B14F-4D97-AF65-F5344CB8AC3E}">
        <p14:creationId xmlns:p14="http://schemas.microsoft.com/office/powerpoint/2010/main" xmlns="" val="2244361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26"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26" charset="0"/>
        <a:ea typeface="ＭＳ Ｐゴシック" pitchFamily="26" charset="-128"/>
        <a:cs typeface="+mn-cs"/>
      </a:defRPr>
    </a:lvl2pPr>
    <a:lvl3pPr marL="914400" algn="l" rtl="0" eaLnBrk="0" fontAlgn="base" hangingPunct="0">
      <a:spcBef>
        <a:spcPct val="30000"/>
      </a:spcBef>
      <a:spcAft>
        <a:spcPct val="0"/>
      </a:spcAft>
      <a:defRPr sz="1200" kern="1200">
        <a:solidFill>
          <a:schemeClr val="tx1"/>
        </a:solidFill>
        <a:latin typeface="Arial" pitchFamily="26" charset="0"/>
        <a:ea typeface="ＭＳ Ｐゴシック" pitchFamily="26" charset="-128"/>
        <a:cs typeface="+mn-cs"/>
      </a:defRPr>
    </a:lvl3pPr>
    <a:lvl4pPr marL="1371600" algn="l" rtl="0" eaLnBrk="0" fontAlgn="base" hangingPunct="0">
      <a:spcBef>
        <a:spcPct val="30000"/>
      </a:spcBef>
      <a:spcAft>
        <a:spcPct val="0"/>
      </a:spcAft>
      <a:defRPr sz="1200" kern="1200">
        <a:solidFill>
          <a:schemeClr val="tx1"/>
        </a:solidFill>
        <a:latin typeface="Arial" pitchFamily="26" charset="0"/>
        <a:ea typeface="ＭＳ Ｐゴシック" pitchFamily="26" charset="-128"/>
        <a:cs typeface="+mn-cs"/>
      </a:defRPr>
    </a:lvl4pPr>
    <a:lvl5pPr marL="1828800" algn="l" rtl="0" eaLnBrk="0" fontAlgn="base" hangingPunct="0">
      <a:spcBef>
        <a:spcPct val="30000"/>
      </a:spcBef>
      <a:spcAft>
        <a:spcPct val="0"/>
      </a:spcAft>
      <a:defRPr sz="1200" kern="1200">
        <a:solidFill>
          <a:schemeClr val="tx1"/>
        </a:solidFill>
        <a:latin typeface="Arial" pitchFamily="26" charset="0"/>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4" name="Billede 8" descr="HHV.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8200"/>
            <a:ext cx="9144000" cy="555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Billede 11" descr="Mærke_HJV_Fælles_Positiv_medium-01.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25" y="5694363"/>
            <a:ext cx="1387475"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http://www3.hjv.dk/vagn/Maerker/TRSJ/Logo_HDKBH.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9338" y="5913438"/>
            <a:ext cx="41767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938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67491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010275"/>
          </a:xfrm>
        </p:spPr>
        <p:txBody>
          <a:bodyPr vert="eaVert"/>
          <a:lstStyle/>
          <a:p>
            <a:r>
              <a:rPr lang="da-DK" smtClean="0"/>
              <a:t>Klik for at redigere i master</a:t>
            </a:r>
            <a:endParaRPr lang="da-DK"/>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270130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86315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da-DK" smtClean="0"/>
              <a:t>Klik for at redigere i master</a:t>
            </a:r>
            <a:endParaRPr lang="da-DK"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20269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21140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356378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55535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407937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16442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Tree>
    <p:extLst>
      <p:ext uri="{BB962C8B-B14F-4D97-AF65-F5344CB8AC3E}">
        <p14:creationId xmlns:p14="http://schemas.microsoft.com/office/powerpoint/2010/main" xmlns="" val="162080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4400"/>
            <a:ext cx="72009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10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Tahoma"/>
                <a:ea typeface="+mn-ea"/>
                <a:cs typeface="Tahoma"/>
              </a:defRPr>
            </a:lvl1pPr>
          </a:lstStyle>
          <a:p>
            <a:pPr>
              <a:defRPr/>
            </a:pPr>
            <a:endParaRPr lang="da-DK"/>
          </a:p>
        </p:txBody>
      </p:sp>
      <p:pic>
        <p:nvPicPr>
          <p:cNvPr id="1029" name="Billede 7" descr="Mærke_HJV_Fælles_Positiv_medium-01.pn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1387475" cy="116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dsholder til diasnummer 10"/>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2F280533-6770-4E63-9BCA-3D51D118FF43}" type="slidenum">
              <a:rPr lang="da-DK"/>
              <a:pPr>
                <a:defRPr/>
              </a:pPr>
              <a:t>‹nr.›</a:t>
            </a:fld>
            <a:endParaRPr lang="da-DK"/>
          </a:p>
        </p:txBody>
      </p:sp>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652120" y="116632"/>
            <a:ext cx="3312617" cy="604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rtl="0" eaLnBrk="1" fontAlgn="base" hangingPunct="1">
        <a:spcBef>
          <a:spcPct val="0"/>
        </a:spcBef>
        <a:spcAft>
          <a:spcPct val="0"/>
        </a:spcAft>
        <a:defRPr sz="3000">
          <a:solidFill>
            <a:schemeClr val="tx2"/>
          </a:solidFill>
          <a:latin typeface="Tahoma"/>
          <a:ea typeface="ＭＳ Ｐゴシック" pitchFamily="-108" charset="-128"/>
          <a:cs typeface="Tahoma"/>
        </a:defRPr>
      </a:lvl1pPr>
      <a:lvl2pPr algn="l" rtl="0" eaLnBrk="1" fontAlgn="base" hangingPunct="1">
        <a:spcBef>
          <a:spcPct val="0"/>
        </a:spcBef>
        <a:spcAft>
          <a:spcPct val="0"/>
        </a:spcAft>
        <a:defRPr sz="3000">
          <a:solidFill>
            <a:schemeClr val="tx2"/>
          </a:solidFill>
          <a:latin typeface="Tahoma" pitchFamily="34" charset="0"/>
          <a:ea typeface="ＭＳ Ｐゴシック" pitchFamily="-108" charset="-128"/>
          <a:cs typeface="Tahoma" pitchFamily="34" charset="0"/>
        </a:defRPr>
      </a:lvl2pPr>
      <a:lvl3pPr algn="l" rtl="0" eaLnBrk="1" fontAlgn="base" hangingPunct="1">
        <a:spcBef>
          <a:spcPct val="0"/>
        </a:spcBef>
        <a:spcAft>
          <a:spcPct val="0"/>
        </a:spcAft>
        <a:defRPr sz="3000">
          <a:solidFill>
            <a:schemeClr val="tx2"/>
          </a:solidFill>
          <a:latin typeface="Tahoma" pitchFamily="34" charset="0"/>
          <a:ea typeface="ＭＳ Ｐゴシック" pitchFamily="-108" charset="-128"/>
          <a:cs typeface="Tahoma" pitchFamily="34" charset="0"/>
        </a:defRPr>
      </a:lvl3pPr>
      <a:lvl4pPr algn="l" rtl="0" eaLnBrk="1" fontAlgn="base" hangingPunct="1">
        <a:spcBef>
          <a:spcPct val="0"/>
        </a:spcBef>
        <a:spcAft>
          <a:spcPct val="0"/>
        </a:spcAft>
        <a:defRPr sz="3000">
          <a:solidFill>
            <a:schemeClr val="tx2"/>
          </a:solidFill>
          <a:latin typeface="Tahoma" pitchFamily="34" charset="0"/>
          <a:ea typeface="ＭＳ Ｐゴシック" pitchFamily="-108" charset="-128"/>
          <a:cs typeface="Tahoma" pitchFamily="34" charset="0"/>
        </a:defRPr>
      </a:lvl4pPr>
      <a:lvl5pPr algn="l" rtl="0" eaLnBrk="1" fontAlgn="base" hangingPunct="1">
        <a:spcBef>
          <a:spcPct val="0"/>
        </a:spcBef>
        <a:spcAft>
          <a:spcPct val="0"/>
        </a:spcAft>
        <a:defRPr sz="3000">
          <a:solidFill>
            <a:schemeClr val="tx2"/>
          </a:solidFill>
          <a:latin typeface="Tahoma" pitchFamily="34" charset="0"/>
          <a:ea typeface="ＭＳ Ｐゴシック" pitchFamily="-108" charset="-128"/>
          <a:cs typeface="Tahoma" pitchFamily="34" charset="0"/>
        </a:defRPr>
      </a:lvl5pPr>
      <a:lvl6pPr marL="457200" algn="ctr" rtl="0" eaLnBrk="1" fontAlgn="base" hangingPunct="1">
        <a:spcBef>
          <a:spcPct val="0"/>
        </a:spcBef>
        <a:spcAft>
          <a:spcPct val="0"/>
        </a:spcAft>
        <a:defRPr sz="3000" b="1">
          <a:solidFill>
            <a:schemeClr val="tx2"/>
          </a:solidFill>
          <a:latin typeface="Arial" pitchFamily="26" charset="0"/>
        </a:defRPr>
      </a:lvl6pPr>
      <a:lvl7pPr marL="914400" algn="ctr" rtl="0" eaLnBrk="1" fontAlgn="base" hangingPunct="1">
        <a:spcBef>
          <a:spcPct val="0"/>
        </a:spcBef>
        <a:spcAft>
          <a:spcPct val="0"/>
        </a:spcAft>
        <a:defRPr sz="3000" b="1">
          <a:solidFill>
            <a:schemeClr val="tx2"/>
          </a:solidFill>
          <a:latin typeface="Arial" pitchFamily="26" charset="0"/>
        </a:defRPr>
      </a:lvl7pPr>
      <a:lvl8pPr marL="1371600" algn="ctr" rtl="0" eaLnBrk="1" fontAlgn="base" hangingPunct="1">
        <a:spcBef>
          <a:spcPct val="0"/>
        </a:spcBef>
        <a:spcAft>
          <a:spcPct val="0"/>
        </a:spcAft>
        <a:defRPr sz="3000" b="1">
          <a:solidFill>
            <a:schemeClr val="tx2"/>
          </a:solidFill>
          <a:latin typeface="Arial" pitchFamily="26" charset="0"/>
        </a:defRPr>
      </a:lvl8pPr>
      <a:lvl9pPr marL="1828800" algn="ctr" rtl="0" eaLnBrk="1" fontAlgn="base" hangingPunct="1">
        <a:spcBef>
          <a:spcPct val="0"/>
        </a:spcBef>
        <a:spcAft>
          <a:spcPct val="0"/>
        </a:spcAft>
        <a:defRPr sz="3000" b="1">
          <a:solidFill>
            <a:schemeClr val="tx2"/>
          </a:solidFill>
          <a:latin typeface="Arial" pitchFamily="26" charset="0"/>
        </a:defRPr>
      </a:lvl9pPr>
    </p:titleStyle>
    <p:bodyStyle>
      <a:lvl1pPr marL="342900" indent="-342900" algn="l" rtl="0" eaLnBrk="1" fontAlgn="base" hangingPunct="1">
        <a:spcBef>
          <a:spcPct val="20000"/>
        </a:spcBef>
        <a:spcAft>
          <a:spcPct val="0"/>
        </a:spcAft>
        <a:buChar char="•"/>
        <a:defRPr sz="2400">
          <a:solidFill>
            <a:schemeClr val="tx1"/>
          </a:solidFill>
          <a:latin typeface="Tahoma"/>
          <a:ea typeface="ＭＳ Ｐゴシック" pitchFamily="-108" charset="-128"/>
          <a:cs typeface="Tahoma"/>
        </a:defRPr>
      </a:lvl1pPr>
      <a:lvl2pPr marL="742950" indent="-285750" algn="l" rtl="0" eaLnBrk="1" fontAlgn="base" hangingPunct="1">
        <a:spcBef>
          <a:spcPct val="20000"/>
        </a:spcBef>
        <a:spcAft>
          <a:spcPct val="0"/>
        </a:spcAft>
        <a:buChar char="–"/>
        <a:defRPr sz="2000">
          <a:solidFill>
            <a:schemeClr val="tx1"/>
          </a:solidFill>
          <a:latin typeface="Tahoma"/>
          <a:ea typeface="ＭＳ Ｐゴシック" pitchFamily="26" charset="-128"/>
          <a:cs typeface="Tahoma"/>
        </a:defRPr>
      </a:lvl2pPr>
      <a:lvl3pPr marL="1143000" indent="-228600" algn="l" rtl="0" eaLnBrk="1" fontAlgn="base" hangingPunct="1">
        <a:spcBef>
          <a:spcPct val="20000"/>
        </a:spcBef>
        <a:spcAft>
          <a:spcPct val="0"/>
        </a:spcAft>
        <a:buChar char="•"/>
        <a:defRPr>
          <a:solidFill>
            <a:schemeClr val="tx1"/>
          </a:solidFill>
          <a:latin typeface="Tahoma"/>
          <a:ea typeface="ＭＳ Ｐゴシック" pitchFamily="26" charset="-128"/>
          <a:cs typeface="Tahoma"/>
        </a:defRPr>
      </a:lvl3pPr>
      <a:lvl4pPr marL="1600200" indent="-228600" algn="l" rtl="0" eaLnBrk="1" fontAlgn="base" hangingPunct="1">
        <a:spcBef>
          <a:spcPct val="20000"/>
        </a:spcBef>
        <a:spcAft>
          <a:spcPct val="0"/>
        </a:spcAft>
        <a:buChar char="–"/>
        <a:defRPr sz="1600">
          <a:solidFill>
            <a:schemeClr val="tx1"/>
          </a:solidFill>
          <a:latin typeface="Tahoma"/>
          <a:ea typeface="ＭＳ Ｐゴシック" pitchFamily="26" charset="-128"/>
          <a:cs typeface="Tahoma"/>
        </a:defRPr>
      </a:lvl4pPr>
      <a:lvl5pPr marL="2057400" indent="-228600" algn="l" rtl="0" eaLnBrk="1" fontAlgn="base" hangingPunct="1">
        <a:spcBef>
          <a:spcPct val="20000"/>
        </a:spcBef>
        <a:spcAft>
          <a:spcPct val="0"/>
        </a:spcAft>
        <a:buChar char="»"/>
        <a:defRPr sz="1400">
          <a:solidFill>
            <a:schemeClr val="tx1"/>
          </a:solidFill>
          <a:latin typeface="Tahoma"/>
          <a:ea typeface="ＭＳ Ｐゴシック" pitchFamily="26" charset="-128"/>
          <a:cs typeface="Tahoma"/>
        </a:defRPr>
      </a:lvl5pPr>
      <a:lvl6pPr marL="2514600" indent="-228600" algn="l" rtl="0" eaLnBrk="1" fontAlgn="base" hangingPunct="1">
        <a:spcBef>
          <a:spcPct val="20000"/>
        </a:spcBef>
        <a:spcAft>
          <a:spcPct val="0"/>
        </a:spcAft>
        <a:buChar char="»"/>
        <a:defRPr sz="1400">
          <a:solidFill>
            <a:schemeClr val="tx1"/>
          </a:solidFill>
          <a:latin typeface="+mn-lt"/>
          <a:ea typeface="ＭＳ Ｐゴシック" pitchFamily="26" charset="-128"/>
        </a:defRPr>
      </a:lvl6pPr>
      <a:lvl7pPr marL="2971800" indent="-228600" algn="l" rtl="0" eaLnBrk="1" fontAlgn="base" hangingPunct="1">
        <a:spcBef>
          <a:spcPct val="20000"/>
        </a:spcBef>
        <a:spcAft>
          <a:spcPct val="0"/>
        </a:spcAft>
        <a:buChar char="»"/>
        <a:defRPr sz="1400">
          <a:solidFill>
            <a:schemeClr val="tx1"/>
          </a:solidFill>
          <a:latin typeface="+mn-lt"/>
          <a:ea typeface="ＭＳ Ｐゴシック" pitchFamily="26" charset="-128"/>
        </a:defRPr>
      </a:lvl7pPr>
      <a:lvl8pPr marL="3429000" indent="-228600" algn="l" rtl="0" eaLnBrk="1" fontAlgn="base" hangingPunct="1">
        <a:spcBef>
          <a:spcPct val="20000"/>
        </a:spcBef>
        <a:spcAft>
          <a:spcPct val="0"/>
        </a:spcAft>
        <a:buChar char="»"/>
        <a:defRPr sz="1400">
          <a:solidFill>
            <a:schemeClr val="tx1"/>
          </a:solidFill>
          <a:latin typeface="+mn-lt"/>
          <a:ea typeface="ＭＳ Ｐゴシック" pitchFamily="26" charset="-128"/>
        </a:defRPr>
      </a:lvl8pPr>
      <a:lvl9pPr marL="3886200" indent="-228600" algn="l" rtl="0" eaLnBrk="1" fontAlgn="base" hangingPunct="1">
        <a:spcBef>
          <a:spcPct val="20000"/>
        </a:spcBef>
        <a:spcAft>
          <a:spcPct val="0"/>
        </a:spcAft>
        <a:buChar char="»"/>
        <a:defRPr sz="1400">
          <a:solidFill>
            <a:schemeClr val="tx1"/>
          </a:solidFill>
          <a:latin typeface="+mn-lt"/>
          <a:ea typeface="ＭＳ Ｐゴシック" pitchFamily="26"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PowerPoint-dias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1115616" y="5013176"/>
            <a:ext cx="7416824" cy="863600"/>
          </a:xfrm>
        </p:spPr>
        <p:txBody>
          <a:bodyPr/>
          <a:lstStyle/>
          <a:p>
            <a:pPr eaLnBrk="1" hangingPunct="1">
              <a:defRPr/>
            </a:pPr>
            <a:r>
              <a:rPr lang="da-DK" dirty="0" smtClean="0"/>
              <a:t>ROF/KOF møde, </a:t>
            </a:r>
            <a:r>
              <a:rPr lang="da-DK" dirty="0" err="1" smtClean="0"/>
              <a:t>Nøglepersonelsseminar</a:t>
            </a:r>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Uddannelse</a:t>
            </a:r>
            <a:endParaRPr lang="da-DK" dirty="0"/>
          </a:p>
        </p:txBody>
      </p:sp>
      <p:sp>
        <p:nvSpPr>
          <p:cNvPr id="3" name="Pladsholder til indhold 2"/>
          <p:cNvSpPr>
            <a:spLocks noGrp="1"/>
          </p:cNvSpPr>
          <p:nvPr>
            <p:ph idx="1"/>
          </p:nvPr>
        </p:nvSpPr>
        <p:spPr/>
        <p:txBody>
          <a:bodyPr/>
          <a:lstStyle/>
          <a:p>
            <a:r>
              <a:rPr lang="da-DK" dirty="0" smtClean="0"/>
              <a:t>Samtaleleder uddannelse</a:t>
            </a:r>
          </a:p>
          <a:p>
            <a:pPr lvl="1"/>
            <a:r>
              <a:rPr lang="da-DK" dirty="0" smtClean="0"/>
              <a:t>HDKBH må afholde det</a:t>
            </a:r>
          </a:p>
          <a:p>
            <a:r>
              <a:rPr lang="da-DK" dirty="0" smtClean="0"/>
              <a:t>Udstillingshjælper kursus</a:t>
            </a:r>
            <a:endParaRPr lang="da-D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 og hvervning 2017</a:t>
            </a:r>
            <a:endParaRPr lang="da-DK" dirty="0"/>
          </a:p>
        </p:txBody>
      </p:sp>
      <p:sp>
        <p:nvSpPr>
          <p:cNvPr id="3" name="Pladsholder til indhold 2"/>
          <p:cNvSpPr>
            <a:spLocks noGrp="1"/>
          </p:cNvSpPr>
          <p:nvPr>
            <p:ph idx="1"/>
          </p:nvPr>
        </p:nvSpPr>
        <p:spPr/>
        <p:txBody>
          <a:bodyPr/>
          <a:lstStyle/>
          <a:p>
            <a:r>
              <a:rPr lang="da-DK" dirty="0" smtClean="0"/>
              <a:t>UAFD aktiviteter</a:t>
            </a:r>
          </a:p>
          <a:p>
            <a:r>
              <a:rPr lang="da-DK" dirty="0" err="1" smtClean="0"/>
              <a:t>Hjemmeværnetsdag</a:t>
            </a:r>
            <a:r>
              <a:rPr lang="da-DK" dirty="0" smtClean="0"/>
              <a:t> 6. maj</a:t>
            </a:r>
          </a:p>
          <a:p>
            <a:r>
              <a:rPr lang="da-DK" dirty="0" smtClean="0"/>
              <a:t>Kulturnatten 13. oktober</a:t>
            </a:r>
            <a:endParaRPr lang="da-D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ROF/KOF 2016/2017</a:t>
            </a:r>
            <a:endParaRPr lang="da-DK" dirty="0"/>
          </a:p>
        </p:txBody>
      </p:sp>
      <p:sp>
        <p:nvSpPr>
          <p:cNvPr id="3" name="Pladsholder til indhold 2"/>
          <p:cNvSpPr>
            <a:spLocks noGrp="1"/>
          </p:cNvSpPr>
          <p:nvPr>
            <p:ph idx="1"/>
          </p:nvPr>
        </p:nvSpPr>
        <p:spPr/>
        <p:txBody>
          <a:bodyPr/>
          <a:lstStyle/>
          <a:p>
            <a:r>
              <a:rPr lang="da-DK" dirty="0" smtClean="0"/>
              <a:t>Ny ansvarlig ved HDKBH</a:t>
            </a:r>
          </a:p>
          <a:p>
            <a:pPr lvl="1"/>
            <a:r>
              <a:rPr lang="da-DK" dirty="0" smtClean="0"/>
              <a:t>Manglende materialer til Kulturnatten</a:t>
            </a:r>
          </a:p>
          <a:p>
            <a:pPr lvl="1"/>
            <a:r>
              <a:rPr lang="da-DK" dirty="0" smtClean="0"/>
              <a:t>ROF/KOF uvidende, om ny kontaktperson</a:t>
            </a:r>
          </a:p>
          <a:p>
            <a:r>
              <a:rPr lang="da-DK" dirty="0" smtClean="0"/>
              <a:t>Ansvarlig i 2017</a:t>
            </a:r>
          </a:p>
          <a:p>
            <a:endParaRPr lang="da-D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Bordet rundt</a:t>
            </a:r>
            <a:endParaRPr lang="da-DK" dirty="0"/>
          </a:p>
        </p:txBody>
      </p:sp>
      <p:sp>
        <p:nvSpPr>
          <p:cNvPr id="3" name="Pladsholder til indhold 2"/>
          <p:cNvSpPr>
            <a:spLocks noGrp="1"/>
          </p:cNvSpPr>
          <p:nvPr>
            <p:ph idx="1"/>
          </p:nvPr>
        </p:nvSpPr>
        <p:spPr/>
        <p:txBody>
          <a:bodyPr/>
          <a:lstStyle/>
          <a:p>
            <a:endParaRPr lang="da-D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2996952"/>
            <a:ext cx="4896544" cy="798513"/>
          </a:xfrm>
        </p:spPr>
        <p:txBody>
          <a:bodyPr/>
          <a:lstStyle/>
          <a:p>
            <a:r>
              <a:rPr lang="da-DK" dirty="0" smtClean="0"/>
              <a:t>Tak for i dag, kør forsigtigt</a:t>
            </a:r>
            <a:endParaRPr lang="da-D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a-DK" dirty="0" smtClean="0">
                <a:latin typeface="Tahoma" pitchFamily="34" charset="0"/>
                <a:ea typeface="ＭＳ Ｐゴシック" pitchFamily="34" charset="-128"/>
                <a:cs typeface="Tahoma" pitchFamily="34" charset="0"/>
              </a:rPr>
              <a:t>Dagsorden</a:t>
            </a:r>
            <a:endParaRPr lang="da-DK" dirty="0" smtClean="0">
              <a:latin typeface="Tahoma" pitchFamily="34" charset="0"/>
              <a:ea typeface="ＭＳ Ｐゴシック" pitchFamily="34" charset="-128"/>
              <a:cs typeface="Tahoma" pitchFamily="34" charset="0"/>
            </a:endParaRPr>
          </a:p>
        </p:txBody>
      </p:sp>
      <p:sp>
        <p:nvSpPr>
          <p:cNvPr id="14339" name="Pladsholder til indhold 2"/>
          <p:cNvSpPr>
            <a:spLocks noGrp="1"/>
          </p:cNvSpPr>
          <p:nvPr>
            <p:ph idx="1"/>
          </p:nvPr>
        </p:nvSpPr>
        <p:spPr/>
        <p:txBody>
          <a:bodyPr/>
          <a:lstStyle/>
          <a:p>
            <a:r>
              <a:rPr lang="da-DK" dirty="0" smtClean="0">
                <a:latin typeface="Tahoma" pitchFamily="34" charset="0"/>
                <a:ea typeface="ＭＳ Ｐゴシック" pitchFamily="34" charset="-128"/>
                <a:cs typeface="Tahoma" pitchFamily="34" charset="0"/>
              </a:rPr>
              <a:t>Velkomst</a:t>
            </a:r>
          </a:p>
          <a:p>
            <a:pPr lvl="1"/>
            <a:r>
              <a:rPr lang="da-DK" dirty="0" smtClean="0">
                <a:latin typeface="Tahoma" pitchFamily="34" charset="0"/>
                <a:ea typeface="ＭＳ Ｐゴシック" pitchFamily="34" charset="-128"/>
                <a:cs typeface="Tahoma" pitchFamily="34" charset="0"/>
              </a:rPr>
              <a:t>Præsentation OPU 04, SEK 04</a:t>
            </a:r>
          </a:p>
          <a:p>
            <a:pPr lvl="1"/>
            <a:r>
              <a:rPr lang="da-DK" dirty="0" smtClean="0">
                <a:latin typeface="Tahoma" pitchFamily="34" charset="0"/>
                <a:ea typeface="ＭＳ Ｐゴシック" pitchFamily="34" charset="-128"/>
                <a:cs typeface="Tahoma" pitchFamily="34" charset="0"/>
              </a:rPr>
              <a:t>Præsentation af UAFD</a:t>
            </a:r>
          </a:p>
          <a:p>
            <a:r>
              <a:rPr lang="da-DK" dirty="0" smtClean="0">
                <a:latin typeface="Tahoma" pitchFamily="34" charset="0"/>
                <a:ea typeface="ＭＳ Ｐゴシック" pitchFamily="34" charset="-128"/>
                <a:cs typeface="Tahoma" pitchFamily="34" charset="0"/>
              </a:rPr>
              <a:t>Konklusionsskema</a:t>
            </a:r>
          </a:p>
          <a:p>
            <a:r>
              <a:rPr lang="da-DK" dirty="0" smtClean="0">
                <a:latin typeface="Tahoma" pitchFamily="34" charset="0"/>
                <a:ea typeface="ＭＳ Ｐゴシック" pitchFamily="34" charset="-128"/>
                <a:cs typeface="Tahoma" pitchFamily="34" charset="0"/>
              </a:rPr>
              <a:t>Uddannelse</a:t>
            </a:r>
          </a:p>
          <a:p>
            <a:r>
              <a:rPr lang="da-DK" dirty="0" smtClean="0">
                <a:latin typeface="Tahoma" pitchFamily="34" charset="0"/>
                <a:ea typeface="ＭＳ Ｐゴシック" pitchFamily="34" charset="-128"/>
                <a:cs typeface="Tahoma" pitchFamily="34" charset="0"/>
              </a:rPr>
              <a:t>INFO og Hvervning 2017</a:t>
            </a:r>
          </a:p>
          <a:p>
            <a:r>
              <a:rPr lang="da-DK" dirty="0" smtClean="0">
                <a:latin typeface="Tahoma" pitchFamily="34" charset="0"/>
                <a:ea typeface="ＭＳ Ｐゴシック" pitchFamily="34" charset="-128"/>
                <a:cs typeface="Tahoma" pitchFamily="34" charset="0"/>
              </a:rPr>
              <a:t>ROF/KOF 2017</a:t>
            </a:r>
          </a:p>
          <a:p>
            <a:r>
              <a:rPr lang="da-DK" dirty="0" smtClean="0">
                <a:latin typeface="Tahoma" pitchFamily="34" charset="0"/>
                <a:ea typeface="ＭＳ Ｐゴシック" pitchFamily="34" charset="-128"/>
                <a:cs typeface="Tahoma" pitchFamily="34" charset="0"/>
              </a:rPr>
              <a:t>Bordet rundt</a:t>
            </a:r>
            <a:endParaRPr lang="da-DK" dirty="0" smtClean="0">
              <a:latin typeface="Tahoma" pitchFamily="34" charset="0"/>
              <a:ea typeface="ＭＳ Ｐゴシック" pitchFamily="34" charset="-128"/>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Præsentation</a:t>
            </a:r>
            <a:endParaRPr lang="da-DK" dirty="0"/>
          </a:p>
        </p:txBody>
      </p:sp>
      <p:sp>
        <p:nvSpPr>
          <p:cNvPr id="3" name="Pladsholder til indhold 2"/>
          <p:cNvSpPr>
            <a:spLocks noGrp="1"/>
          </p:cNvSpPr>
          <p:nvPr>
            <p:ph idx="1"/>
          </p:nvPr>
        </p:nvSpPr>
        <p:spPr/>
        <p:txBody>
          <a:bodyPr/>
          <a:lstStyle/>
          <a:p>
            <a:r>
              <a:rPr lang="da-DK" dirty="0" smtClean="0"/>
              <a:t>OPU 04</a:t>
            </a:r>
          </a:p>
          <a:p>
            <a:r>
              <a:rPr lang="da-DK" dirty="0" smtClean="0"/>
              <a:t>SEK 04</a:t>
            </a:r>
          </a:p>
          <a:p>
            <a:r>
              <a:rPr lang="da-DK" dirty="0" smtClean="0"/>
              <a:t>Kompagnier</a:t>
            </a:r>
          </a:p>
          <a:p>
            <a:endParaRPr lang="da-D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endParaRPr lang="da-DK" dirty="0"/>
          </a:p>
        </p:txBody>
      </p:sp>
      <p:sp>
        <p:nvSpPr>
          <p:cNvPr id="3" name="Pladsholder til indhold 2"/>
          <p:cNvSpPr>
            <a:spLocks noGrp="1"/>
          </p:cNvSpPr>
          <p:nvPr>
            <p:ph idx="1"/>
          </p:nvPr>
        </p:nvSpPr>
        <p:spPr>
          <a:xfrm>
            <a:off x="107504" y="1905001"/>
            <a:ext cx="8928992" cy="1812032"/>
          </a:xfrm>
        </p:spPr>
        <p:txBody>
          <a:bodyPr/>
          <a:lstStyle/>
          <a:p>
            <a:pPr>
              <a:buNone/>
            </a:pPr>
            <a:r>
              <a:rPr lang="da-DK" sz="1600" b="1" dirty="0" smtClean="0"/>
              <a:t>Havde ansøgeren egne bemærkninger: </a:t>
            </a:r>
          </a:p>
          <a:p>
            <a:pPr>
              <a:buNone/>
            </a:pPr>
            <a:r>
              <a:rPr lang="da-DK" sz="1600" dirty="0" smtClean="0"/>
              <a:t>(Fx til sin værnepligt eller baggrund for evt. kassation, sygdomme (såvel fysiske </a:t>
            </a:r>
            <a:r>
              <a:rPr lang="da-DK" sz="1600" dirty="0" smtClean="0"/>
              <a:t>som psykiske </a:t>
            </a:r>
          </a:p>
          <a:p>
            <a:pPr>
              <a:buNone/>
            </a:pPr>
            <a:r>
              <a:rPr lang="da-DK" sz="1600" dirty="0" smtClean="0"/>
              <a:t>tilstande</a:t>
            </a:r>
            <a:r>
              <a:rPr lang="da-DK" sz="1600" dirty="0" smtClean="0"/>
              <a:t>), boglig formåen (fx ordblindhed), evt. strafferetlige forhold (fx sigtelser, </a:t>
            </a:r>
            <a:r>
              <a:rPr lang="da-DK" sz="1600" dirty="0" smtClean="0"/>
              <a:t>afgørelser,</a:t>
            </a:r>
          </a:p>
          <a:p>
            <a:pPr>
              <a:buNone/>
            </a:pPr>
            <a:r>
              <a:rPr lang="da-DK" sz="1600" dirty="0" smtClean="0"/>
              <a:t>domme</a:t>
            </a:r>
            <a:r>
              <a:rPr lang="da-DK" sz="1600" dirty="0" smtClean="0"/>
              <a:t>), boligforhold (fx lejebolig, </a:t>
            </a:r>
            <a:r>
              <a:rPr lang="da-DK" sz="1600" dirty="0" err="1" smtClean="0"/>
              <a:t>kollegie</a:t>
            </a:r>
            <a:r>
              <a:rPr lang="da-DK" sz="1600" dirty="0" smtClean="0"/>
              <a:t>, institution), fritidsaktiviteter (fx </a:t>
            </a:r>
            <a:r>
              <a:rPr lang="da-DK" sz="1600" dirty="0" smtClean="0"/>
              <a:t>Sports-</a:t>
            </a:r>
          </a:p>
          <a:p>
            <a:pPr>
              <a:buNone/>
            </a:pPr>
            <a:r>
              <a:rPr lang="da-DK" sz="1600" dirty="0" smtClean="0"/>
              <a:t>klubber </a:t>
            </a:r>
            <a:r>
              <a:rPr lang="da-DK" sz="1600" dirty="0" smtClean="0"/>
              <a:t>el. andet), omgangskreds/bekendtskaber (fx nuværende eller </a:t>
            </a:r>
            <a:r>
              <a:rPr lang="da-DK" sz="1600" dirty="0" smtClean="0"/>
              <a:t>tidligere Rocker-</a:t>
            </a:r>
          </a:p>
          <a:p>
            <a:pPr>
              <a:buNone/>
            </a:pPr>
            <a:r>
              <a:rPr lang="da-DK" sz="1600" dirty="0" smtClean="0"/>
              <a:t>relationer </a:t>
            </a:r>
            <a:r>
              <a:rPr lang="da-DK" sz="1600" dirty="0" smtClean="0"/>
              <a:t>eller lign.) </a:t>
            </a:r>
            <a:endParaRPr lang="da-DK" sz="1600" dirty="0"/>
          </a:p>
        </p:txBody>
      </p:sp>
      <p:sp>
        <p:nvSpPr>
          <p:cNvPr id="6145" name="Rectangle 1"/>
          <p:cNvSpPr>
            <a:spLocks noChangeArrowheads="1"/>
          </p:cNvSpPr>
          <p:nvPr/>
        </p:nvSpPr>
        <p:spPr bwMode="auto">
          <a:xfrm>
            <a:off x="251520" y="4077072"/>
            <a:ext cx="478802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smtClean="0">
                <a:ln>
                  <a:noFill/>
                </a:ln>
                <a:solidFill>
                  <a:srgbClr val="444444"/>
                </a:solidFill>
                <a:effectLst/>
                <a:latin typeface="Calibri" pitchFamily="34" charset="0"/>
                <a:ea typeface="Times New Roman" pitchFamily="18" charset="0"/>
                <a:cs typeface="Calibri" pitchFamily="34" charset="0"/>
              </a:rPr>
              <a:t>Samtaleholderens vurdering af ansøger:</a:t>
            </a:r>
            <a:r>
              <a:rPr kumimoji="0" lang="da-DK" sz="1300" b="0" i="0" u="none" strike="noStrike" cap="none" normalizeH="0" baseline="0" dirty="0" smtClean="0">
                <a:ln>
                  <a:noFill/>
                </a:ln>
                <a:solidFill>
                  <a:srgbClr val="444444"/>
                </a:solidFill>
                <a:effectLst/>
                <a:latin typeface="Calibri" pitchFamily="34" charset="0"/>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300" b="0" i="0" u="none" strike="noStrike" cap="none" normalizeH="0" baseline="0" dirty="0" smtClean="0">
                <a:ln>
                  <a:noFill/>
                </a:ln>
                <a:solidFill>
                  <a:srgbClr val="444444"/>
                </a:solidFill>
                <a:effectLst/>
                <a:latin typeface="Calibri" pitchFamily="34" charset="0"/>
                <a:ea typeface="Times New Roman" pitchFamily="18" charset="0"/>
                <a:cs typeface="Calibri" pitchFamily="34" charset="0"/>
              </a:rPr>
              <a:t>Ganske positivt indtryk, intet at bemærke. Vil på sigt gerne i SSR.</a:t>
            </a:r>
            <a:r>
              <a:rPr kumimoji="0" lang="da-DK" sz="600" b="0" i="0" u="none" strike="noStrike" cap="none" normalizeH="0" baseline="0" dirty="0" smtClean="0">
                <a:ln>
                  <a:noFill/>
                </a:ln>
                <a:solidFill>
                  <a:schemeClr val="tx1"/>
                </a:solidFill>
                <a:effectLst/>
                <a:latin typeface="Arial" pitchFamily="34" charset="0"/>
                <a:cs typeface="Arial" pitchFamily="34"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3203848" y="5085184"/>
            <a:ext cx="532859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300" b="1" i="0" u="none" strike="noStrike" cap="none" normalizeH="0" baseline="0" dirty="0" smtClean="0">
                <a:ln>
                  <a:noFill/>
                </a:ln>
                <a:solidFill>
                  <a:srgbClr val="444444"/>
                </a:solidFill>
                <a:effectLst/>
                <a:latin typeface="Calibri" pitchFamily="34" charset="0"/>
                <a:ea typeface="Times New Roman" pitchFamily="18" charset="0"/>
                <a:cs typeface="Calibri" pitchFamily="34" charset="0"/>
              </a:rPr>
              <a:t>Samtaleholderens vurdering af ansøger: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300" b="0" i="0" u="none" strike="noStrike" cap="none" normalizeH="0" baseline="0" dirty="0" smtClean="0">
                <a:ln>
                  <a:noFill/>
                </a:ln>
                <a:solidFill>
                  <a:srgbClr val="444444"/>
                </a:solidFill>
                <a:effectLst/>
                <a:latin typeface="Calibri" pitchFamily="34" charset="0"/>
                <a:ea typeface="Times New Roman" pitchFamily="18" charset="0"/>
                <a:cs typeface="Calibri" pitchFamily="34" charset="0"/>
              </a:rPr>
              <a:t>Positivt indtryk - virker som en fin fyr. Han har dog noget på straffeattesten, men det er tilbage i 02 får han var myndig.</a:t>
            </a:r>
            <a:r>
              <a:rPr kumimoji="0" lang="da-DK" sz="600" b="0" i="0" u="none" strike="noStrike" cap="none" normalizeH="0" baseline="0" dirty="0" smtClean="0">
                <a:ln>
                  <a:noFill/>
                </a:ln>
                <a:solidFill>
                  <a:schemeClr val="tx1"/>
                </a:solidFill>
                <a:effectLst/>
                <a:latin typeface="Arial" pitchFamily="34" charset="0"/>
                <a:cs typeface="Arial" pitchFamily="34"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endParaRPr lang="da-DK" dirty="0"/>
          </a:p>
        </p:txBody>
      </p:sp>
      <p:sp>
        <p:nvSpPr>
          <p:cNvPr id="5" name="Pladsholder til indhold 2"/>
          <p:cNvSpPr>
            <a:spLocks noGrp="1"/>
          </p:cNvSpPr>
          <p:nvPr>
            <p:ph idx="1"/>
          </p:nvPr>
        </p:nvSpPr>
        <p:spPr>
          <a:xfrm>
            <a:off x="107504" y="1628800"/>
            <a:ext cx="9036496" cy="1812031"/>
          </a:xfrm>
        </p:spPr>
        <p:txBody>
          <a:bodyPr/>
          <a:lstStyle/>
          <a:p>
            <a:pPr>
              <a:buNone/>
            </a:pPr>
            <a:r>
              <a:rPr lang="da-DK" sz="1600" b="1" dirty="0" smtClean="0"/>
              <a:t>Havde ansøgeren egne bemærkninger: </a:t>
            </a:r>
          </a:p>
          <a:p>
            <a:pPr>
              <a:buNone/>
            </a:pPr>
            <a:r>
              <a:rPr lang="da-DK" sz="1600" dirty="0" smtClean="0"/>
              <a:t>(Fx til sin værnepligt eller baggrund for evt. kassation, sygdomme (såvel fysiske </a:t>
            </a:r>
            <a:r>
              <a:rPr lang="da-DK" sz="1600" dirty="0" smtClean="0"/>
              <a:t>som psykiske </a:t>
            </a:r>
          </a:p>
          <a:p>
            <a:pPr>
              <a:buNone/>
            </a:pPr>
            <a:r>
              <a:rPr lang="da-DK" sz="1600" dirty="0" smtClean="0"/>
              <a:t>tilstande</a:t>
            </a:r>
            <a:r>
              <a:rPr lang="da-DK" sz="1600" dirty="0" smtClean="0"/>
              <a:t>), boglig formåen (fx ordblindhed), evt. strafferetlige forhold (fx sigtelser, </a:t>
            </a:r>
            <a:r>
              <a:rPr lang="da-DK" sz="1600" dirty="0" smtClean="0"/>
              <a:t>afgørelser,</a:t>
            </a:r>
          </a:p>
          <a:p>
            <a:pPr>
              <a:buNone/>
            </a:pPr>
            <a:r>
              <a:rPr lang="da-DK" sz="1600" dirty="0" smtClean="0"/>
              <a:t>domme</a:t>
            </a:r>
            <a:r>
              <a:rPr lang="da-DK" sz="1600" dirty="0" smtClean="0"/>
              <a:t>), boligforhold (fx lejebolig, </a:t>
            </a:r>
            <a:r>
              <a:rPr lang="da-DK" sz="1600" dirty="0" err="1" smtClean="0"/>
              <a:t>kollegie</a:t>
            </a:r>
            <a:r>
              <a:rPr lang="da-DK" sz="1600" dirty="0" smtClean="0"/>
              <a:t>, institution), fritidsaktiviteter (fx </a:t>
            </a:r>
            <a:r>
              <a:rPr lang="da-DK" sz="1600" dirty="0" smtClean="0"/>
              <a:t>Sports-</a:t>
            </a:r>
          </a:p>
          <a:p>
            <a:pPr>
              <a:buNone/>
            </a:pPr>
            <a:r>
              <a:rPr lang="da-DK" sz="1600" dirty="0" smtClean="0"/>
              <a:t>klubber </a:t>
            </a:r>
            <a:r>
              <a:rPr lang="da-DK" sz="1600" dirty="0" smtClean="0"/>
              <a:t>el. andet), omgangskreds/bekendtskaber (fx nuværende eller </a:t>
            </a:r>
            <a:r>
              <a:rPr lang="da-DK" sz="1600" dirty="0" smtClean="0"/>
              <a:t>tidligere Rocker-</a:t>
            </a:r>
          </a:p>
          <a:p>
            <a:pPr>
              <a:buNone/>
            </a:pPr>
            <a:r>
              <a:rPr lang="da-DK" sz="1600" dirty="0" smtClean="0"/>
              <a:t>relationer </a:t>
            </a:r>
            <a:r>
              <a:rPr lang="da-DK" sz="1600" dirty="0" smtClean="0"/>
              <a:t>eller lign.) </a:t>
            </a:r>
            <a:endParaRPr lang="da-DK" sz="1600" dirty="0"/>
          </a:p>
        </p:txBody>
      </p:sp>
      <p:sp>
        <p:nvSpPr>
          <p:cNvPr id="24578" name="Rectangle 2"/>
          <p:cNvSpPr>
            <a:spLocks noChangeArrowheads="1"/>
          </p:cNvSpPr>
          <p:nvPr/>
        </p:nvSpPr>
        <p:spPr bwMode="auto">
          <a:xfrm>
            <a:off x="683568" y="3442793"/>
            <a:ext cx="77768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Louise har netop pr 30.11.15 gennemført HBU ved GHR (Bornholm). Hun har fundet sig et deltidsjob og holder vist noget, der minder om et sabbatår. Hun vil gerne bruge sin tid på at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vedligeholde sine militære færdigheder</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 da hun har en drøm om at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søge ind til Forsvaret </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igen.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Louise synes især, at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skydebanetimerne var gode </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og hun er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ikke bange for at blive beskidt</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a:t>
            </a:r>
            <a:endParaRPr kumimoji="0" lang="da-DK"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Samtidig synes hun, at det er lidt spændende, at HVS har kurser rundt omkring i landet. Hun virker som typen, der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sætter pris på oplevelser.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Samtalen foregik hjemme </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hos Louise, der bor sammen med sin mor. Der er dækket op med kaffe, da jeg ankommer. Hjemmet fremtræder som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et "ordentligt" hjem, rent og pænt</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 Måske er det derfor, at hverken Louise (eller hendes mor) er </a:t>
            </a: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interesseret i VB </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på bopælen. Især våbenskabet og de tilhørende huller i væggen afskrækker. </a:t>
            </a:r>
            <a:endParaRPr kumimoji="0" lang="da-DK"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sz="1100" b="1" i="0" u="none" strike="noStrike" cap="none" normalizeH="0" baseline="0" dirty="0" smtClean="0">
                <a:ln>
                  <a:noFill/>
                </a:ln>
                <a:solidFill>
                  <a:srgbClr val="000000"/>
                </a:solidFill>
                <a:effectLst/>
                <a:latin typeface="Arial" pitchFamily="34" charset="0"/>
                <a:ea typeface="Tahoma" pitchFamily="34" charset="0"/>
                <a:cs typeface="Arial" pitchFamily="34" charset="0"/>
              </a:rPr>
              <a:t>Louise virker åben, ærlig, udadvendt og smilende </a:t>
            </a:r>
            <a:r>
              <a:rPr kumimoji="0" lang="da-DK" sz="1100" b="0" i="0" u="none" strike="noStrike" cap="none" normalizeH="0" baseline="0" dirty="0" smtClean="0">
                <a:ln>
                  <a:noFill/>
                </a:ln>
                <a:solidFill>
                  <a:srgbClr val="000000"/>
                </a:solidFill>
                <a:effectLst/>
                <a:latin typeface="Arial" pitchFamily="34" charset="0"/>
                <a:ea typeface="Tahoma" pitchFamily="34" charset="0"/>
                <a:cs typeface="Arial" pitchFamily="34" charset="0"/>
              </a:rPr>
              <a:t>og er ikke afskrækket af, at STABSKOMPAGNIET indtil videre primært består af drenge. Det er min pædagogiske vurdering - jeg er skolelærer - at Louise sagtens vil kunne falde til i vores kultur i KMP. </a:t>
            </a:r>
            <a:r>
              <a:rPr kumimoji="0" lang="da-DK"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r>
              <a:rPr lang="da-DK" dirty="0" smtClean="0"/>
              <a:t> – Den gode samtale</a:t>
            </a:r>
            <a:endParaRPr lang="da-DK" dirty="0"/>
          </a:p>
        </p:txBody>
      </p:sp>
      <p:sp>
        <p:nvSpPr>
          <p:cNvPr id="4" name="Rektangel 3"/>
          <p:cNvSpPr/>
          <p:nvPr/>
        </p:nvSpPr>
        <p:spPr>
          <a:xfrm>
            <a:off x="539552" y="1844824"/>
            <a:ext cx="5832648" cy="1169551"/>
          </a:xfrm>
          <a:prstGeom prst="rect">
            <a:avLst/>
          </a:prstGeom>
        </p:spPr>
        <p:txBody>
          <a:bodyPr wrap="square">
            <a:spAutoFit/>
          </a:bodyPr>
          <a:lstStyle/>
          <a:p>
            <a:r>
              <a:rPr lang="da-DK" sz="1400" dirty="0" smtClean="0"/>
              <a:t>Virkede som en flink fyr, der har bevæget sig lidt rundt omkring.</a:t>
            </a:r>
          </a:p>
          <a:p>
            <a:r>
              <a:rPr lang="da-DK" sz="1400" dirty="0" smtClean="0"/>
              <a:t>Han er færing og gift med en grønlænder siden 1992. Parret har flere børn, hvoraf en lige er optaget som medlem i </a:t>
            </a:r>
            <a:r>
              <a:rPr lang="da-DK" sz="1400" dirty="0" smtClean="0"/>
              <a:t>kompagniet</a:t>
            </a:r>
            <a:r>
              <a:rPr lang="da-DK" sz="1400" dirty="0" smtClean="0"/>
              <a:t>.</a:t>
            </a:r>
          </a:p>
          <a:p>
            <a:r>
              <a:rPr lang="da-DK" sz="1400" dirty="0" smtClean="0"/>
              <a:t>Har været bosat i lokalområdet i flere år.</a:t>
            </a:r>
          </a:p>
          <a:p>
            <a:r>
              <a:rPr lang="da-DK" sz="1400" b="1" dirty="0" smtClean="0"/>
              <a:t>Jeg vurderer</a:t>
            </a:r>
            <a:r>
              <a:rPr lang="da-DK" sz="1400" dirty="0" smtClean="0"/>
              <a:t>, at han kunne blive en </a:t>
            </a:r>
            <a:r>
              <a:rPr lang="da-DK" sz="1400" b="1" dirty="0" smtClean="0"/>
              <a:t>god forsyner</a:t>
            </a:r>
            <a:r>
              <a:rPr lang="da-DK" sz="1400" dirty="0" smtClean="0"/>
              <a:t>.</a:t>
            </a:r>
            <a:endParaRPr lang="da-DK" sz="1400" dirty="0"/>
          </a:p>
        </p:txBody>
      </p:sp>
      <p:sp>
        <p:nvSpPr>
          <p:cNvPr id="5" name="Rektangel 4"/>
          <p:cNvSpPr/>
          <p:nvPr/>
        </p:nvSpPr>
        <p:spPr>
          <a:xfrm>
            <a:off x="467544" y="3356992"/>
            <a:ext cx="8064896" cy="1815882"/>
          </a:xfrm>
          <a:prstGeom prst="rect">
            <a:avLst/>
          </a:prstGeom>
        </p:spPr>
        <p:txBody>
          <a:bodyPr wrap="square">
            <a:spAutoFit/>
          </a:bodyPr>
          <a:lstStyle/>
          <a:p>
            <a:r>
              <a:rPr lang="da-DK" sz="1600" dirty="0" smtClean="0"/>
              <a:t>Ansøger oplyste, at han havde aftjent værnepligt ved </a:t>
            </a:r>
            <a:r>
              <a:rPr lang="da-DK" sz="1600" b="1" dirty="0" smtClean="0"/>
              <a:t>Beredskabskorpset</a:t>
            </a:r>
            <a:r>
              <a:rPr lang="da-DK" sz="1600" dirty="0" smtClean="0"/>
              <a:t>.</a:t>
            </a:r>
          </a:p>
          <a:p>
            <a:r>
              <a:rPr lang="da-DK" sz="1600" dirty="0" smtClean="0"/>
              <a:t>Han </a:t>
            </a:r>
            <a:r>
              <a:rPr lang="da-DK" sz="1600" b="1" dirty="0" smtClean="0"/>
              <a:t>ser sund og veltrimmet ud</a:t>
            </a:r>
            <a:r>
              <a:rPr lang="da-DK" sz="1600" dirty="0" smtClean="0"/>
              <a:t>.</a:t>
            </a:r>
          </a:p>
          <a:p>
            <a:r>
              <a:rPr lang="da-DK" sz="1600" dirty="0" smtClean="0"/>
              <a:t>Familien bor i et lejet stuehus på landet med værkstedfaciliteter, hvor der bruges nogen tid til forskellige gøremål. (</a:t>
            </a:r>
            <a:r>
              <a:rPr lang="da-DK" sz="1600" dirty="0" err="1" smtClean="0"/>
              <a:t>Rep</a:t>
            </a:r>
            <a:r>
              <a:rPr lang="da-DK" sz="1600" dirty="0" smtClean="0"/>
              <a:t>. af biler m.m.)</a:t>
            </a:r>
          </a:p>
          <a:p>
            <a:r>
              <a:rPr lang="da-DK" sz="1600" dirty="0" smtClean="0"/>
              <a:t>Under strafferetslige forhold er der ikke oplyst noget, men han har en gammel sag fra ca. 91, som må absolut forældet. derfor ingen </a:t>
            </a:r>
            <a:r>
              <a:rPr lang="da-DK" sz="1600" dirty="0" err="1" smtClean="0"/>
              <a:t>bemærkninger-</a:t>
            </a:r>
            <a:r>
              <a:rPr lang="da-DK" sz="1600" dirty="0" smtClean="0"/>
              <a:t>!</a:t>
            </a:r>
          </a:p>
          <a:p>
            <a:r>
              <a:rPr lang="da-DK" sz="1600" dirty="0" smtClean="0"/>
              <a:t>Det er </a:t>
            </a:r>
            <a:r>
              <a:rPr lang="da-DK" sz="1600" b="1" dirty="0" smtClean="0"/>
              <a:t>vores overbevisning, at han vil være et plus for kompagniet</a:t>
            </a:r>
            <a:r>
              <a:rPr lang="da-DK" sz="1600" dirty="0" smtClean="0"/>
              <a:t>.</a:t>
            </a:r>
            <a:endParaRPr lang="da-DK"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r>
              <a:rPr lang="da-DK" dirty="0" smtClean="0"/>
              <a:t> – Den svære samtale</a:t>
            </a:r>
            <a:endParaRPr lang="da-DK" dirty="0"/>
          </a:p>
        </p:txBody>
      </p:sp>
      <p:sp>
        <p:nvSpPr>
          <p:cNvPr id="5" name="Rektangel 4"/>
          <p:cNvSpPr/>
          <p:nvPr/>
        </p:nvSpPr>
        <p:spPr>
          <a:xfrm>
            <a:off x="755576" y="2204864"/>
            <a:ext cx="7848872" cy="2893100"/>
          </a:xfrm>
          <a:prstGeom prst="rect">
            <a:avLst/>
          </a:prstGeom>
        </p:spPr>
        <p:txBody>
          <a:bodyPr wrap="square">
            <a:spAutoFit/>
          </a:bodyPr>
          <a:lstStyle/>
          <a:p>
            <a:r>
              <a:rPr lang="da-DK" sz="1400" dirty="0" smtClean="0"/>
              <a:t>Ansøger oplyste, at af en eller anden grund ikke havde været på Forsvarets dag.?</a:t>
            </a:r>
          </a:p>
          <a:p>
            <a:r>
              <a:rPr lang="da-DK" sz="1400" dirty="0" smtClean="0"/>
              <a:t>Han oplyste, at han havde været indlagt med et brækket ben og arm grundet et styrt med knallert.</a:t>
            </a:r>
          </a:p>
          <a:p>
            <a:r>
              <a:rPr lang="da-DK" sz="1400" dirty="0" smtClean="0"/>
              <a:t>Han var dømt for at have </a:t>
            </a:r>
            <a:r>
              <a:rPr lang="da-DK" sz="1400" b="1" dirty="0" smtClean="0"/>
              <a:t>"lånt" </a:t>
            </a:r>
            <a:r>
              <a:rPr lang="da-DK" sz="1400" dirty="0" smtClean="0"/>
              <a:t>en knallert med en bøde på 8.000- skriver ottetusinde. kr.</a:t>
            </a:r>
          </a:p>
          <a:p>
            <a:r>
              <a:rPr lang="da-DK" sz="1400" dirty="0" smtClean="0"/>
              <a:t>Han er idømt erstatningsansvar på 7.000 for skade på 3. parts bil i </a:t>
            </a:r>
            <a:r>
              <a:rPr lang="da-DK" sz="1400" dirty="0" err="1" smtClean="0"/>
              <a:t>forb</a:t>
            </a:r>
            <a:r>
              <a:rPr lang="da-DK" sz="1400" dirty="0" smtClean="0"/>
              <a:t>. med skade på knallert. i alt 15.000.kr</a:t>
            </a:r>
            <a:r>
              <a:rPr lang="da-DK" sz="1400" dirty="0" smtClean="0"/>
              <a:t>.</a:t>
            </a:r>
          </a:p>
          <a:p>
            <a:r>
              <a:rPr lang="da-DK" sz="1400" dirty="0" smtClean="0"/>
              <a:t>I </a:t>
            </a:r>
            <a:r>
              <a:rPr lang="da-DK" sz="1400" dirty="0" smtClean="0"/>
              <a:t>fogedretten </a:t>
            </a:r>
            <a:r>
              <a:rPr lang="da-DK" sz="1400" dirty="0" err="1" smtClean="0"/>
              <a:t>fornylig</a:t>
            </a:r>
            <a:r>
              <a:rPr lang="da-DK" sz="1400" dirty="0" smtClean="0"/>
              <a:t> har han indvilget i, at afdrage med 1.000 pr måned. Han får udbetalt på nuværende 5.400 pr måned i kontanthjælp</a:t>
            </a:r>
            <a:r>
              <a:rPr lang="da-DK" sz="1400" dirty="0" smtClean="0"/>
              <a:t>.</a:t>
            </a:r>
          </a:p>
          <a:p>
            <a:endParaRPr lang="da-DK" sz="1400" dirty="0" smtClean="0"/>
          </a:p>
          <a:p>
            <a:r>
              <a:rPr lang="da-DK" sz="1400" b="1" dirty="0" smtClean="0"/>
              <a:t>Han har ikke bevæget sig i rokker- eller stof-miljøet</a:t>
            </a:r>
            <a:r>
              <a:rPr lang="da-DK" sz="1400" dirty="0" smtClean="0"/>
              <a:t> oplyste han direkte adspurgt.</a:t>
            </a:r>
          </a:p>
          <a:p>
            <a:r>
              <a:rPr lang="da-DK" sz="1400" dirty="0" smtClean="0"/>
              <a:t>Egnet til hjemmeværnstjeneste?: </a:t>
            </a:r>
            <a:r>
              <a:rPr lang="da-DK" sz="1400" b="1" dirty="0" smtClean="0"/>
              <a:t>Nok ikke den skarpeste kniv i skuffen</a:t>
            </a:r>
            <a:r>
              <a:rPr lang="da-DK" sz="1400" dirty="0" smtClean="0"/>
              <a:t>, men kommer han ind, skal vi nok tage os godt af ham. Det hjælper nok også, at hele familien næsten er medlemmer.</a:t>
            </a:r>
          </a:p>
          <a:p>
            <a:r>
              <a:rPr lang="da-DK" sz="1400" dirty="0" smtClean="0"/>
              <a:t>Vi følger ham tæt, hvis der i nærmeste fremtid skulle ske et eller andet. Vi er meget kontante overfor "slinger i valsen":</a:t>
            </a:r>
            <a:endParaRPr lang="da-DK"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endParaRPr lang="da-DK" dirty="0"/>
          </a:p>
        </p:txBody>
      </p:sp>
      <p:pic>
        <p:nvPicPr>
          <p:cNvPr id="25602" name="Picture 2"/>
          <p:cNvPicPr>
            <a:picLocks noChangeAspect="1" noChangeArrowheads="1"/>
          </p:cNvPicPr>
          <p:nvPr/>
        </p:nvPicPr>
        <p:blipFill>
          <a:blip r:embed="rId2"/>
          <a:srcRect/>
          <a:stretch>
            <a:fillRect/>
          </a:stretch>
        </p:blipFill>
        <p:spPr bwMode="auto">
          <a:xfrm>
            <a:off x="611560" y="1628800"/>
            <a:ext cx="7819603" cy="47738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Konklussionsskema</a:t>
            </a:r>
            <a:endParaRPr lang="da-DK"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a-DK"/>
          </a:p>
        </p:txBody>
      </p:sp>
      <p:graphicFrame>
        <p:nvGraphicFramePr>
          <p:cNvPr id="26625" name="Object 1"/>
          <p:cNvGraphicFramePr>
            <a:graphicFrameLocks noChangeAspect="1"/>
          </p:cNvGraphicFramePr>
          <p:nvPr/>
        </p:nvGraphicFramePr>
        <p:xfrm>
          <a:off x="971600" y="1733121"/>
          <a:ext cx="6841629" cy="5124879"/>
        </p:xfrm>
        <a:graphic>
          <a:graphicData uri="http://schemas.openxmlformats.org/presentationml/2006/ole">
            <p:oleObj spid="_x0000_s26625" name="Dias" r:id="rId3" imgW="4570538" imgH="3427390" progId="PowerPoint.Slide.12">
              <p:embed/>
            </p:oleObj>
          </a:graphicData>
        </a:graphic>
      </p:graphicFrame>
    </p:spTree>
  </p:cSld>
  <p:clrMapOvr>
    <a:masterClrMapping/>
  </p:clrMapOvr>
</p:sld>
</file>

<file path=ppt/theme/theme1.xml><?xml version="1.0" encoding="utf-8"?>
<a:theme xmlns:a="http://schemas.openxmlformats.org/drawingml/2006/main" name="HHD-skabelon 2012">
  <a:themeElements>
    <a:clrScheme name="HJK-billed_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JK-billed_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HJK-billed_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JK-billed_to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JK-billed_to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JK-billed_to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JK-billed_to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JK-billed_to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JK-billed_to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JK-billed_to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JK-billed_to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JK-billed_to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JK-billed_to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JK-billed_to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1b09b3b-8c91-4c04-8635-75c54fdb5b93" ContentTypeId="0x010100E2366F697DE34C7B978089071817F0E9" PreviousValue="false"/>
</file>

<file path=customXml/item2.xml><?xml version="1.0" encoding="utf-8"?>
<ct:contentTypeSchema xmlns:ct="http://schemas.microsoft.com/office/2006/metadata/contentType" xmlns:ma="http://schemas.microsoft.com/office/2006/metadata/properties/metaAttributes" ct:_="" ma:_="" ma:contentTypeName="HJV-Dokument" ma:contentTypeID="0x010100E2366F697DE34C7B978089071817F0E90096C087790D9D5844ACD78C75473641A9" ma:contentTypeVersion="6" ma:contentTypeDescription="Opret et nyt dokument." ma:contentTypeScope="" ma:versionID="493eea07c33bc5fc326996329c1f36a0">
  <xsd:schema xmlns:xsd="http://www.w3.org/2001/XMLSchema" xmlns:xs="http://www.w3.org/2001/XMLSchema" xmlns:p="http://schemas.microsoft.com/office/2006/metadata/properties" xmlns:ns2="578eb230-b7c1-454d-b404-5a0163cdac04" targetNamespace="http://schemas.microsoft.com/office/2006/metadata/properties" ma:root="true" ma:fieldsID="564d2765d1dcfb8b39a2b2f486c62492" ns2:_="">
    <xsd:import namespace="578eb230-b7c1-454d-b404-5a0163cdac04"/>
    <xsd:element name="properties">
      <xsd:complexType>
        <xsd:sequence>
          <xsd:element name="documentManagement">
            <xsd:complexType>
              <xsd:all>
                <xsd:element ref="ns2:_dlc_DocId" minOccurs="0"/>
                <xsd:element ref="ns2:_dlc_DocIdUrl" minOccurs="0"/>
                <xsd:element ref="ns2:_dlc_DocIdPersistId" minOccurs="0"/>
                <xsd:element ref="ns2:ff4ac248240d413e999333b2a5b9a89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eb230-b7c1-454d-b404-5a0163cdac04"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Vedvarende id" ma:description="Keep ID on add." ma:hidden="true" ma:internalName="_dlc_DocIdPersistId" ma:readOnly="true">
      <xsd:simpleType>
        <xsd:restriction base="dms:Boolean"/>
      </xsd:simpleType>
    </xsd:element>
    <xsd:element name="ff4ac248240d413e999333b2a5b9a899" ma:index="11" nillable="true" ma:taxonomy="true" ma:internalName="ff4ac248240d413e999333b2a5b9a899" ma:taxonomyFieldName="DocumentCategoryMulti" ma:displayName="Dokumentkategori" ma:default="" ma:fieldId="{ff4ac248-240d-413e-9993-33b2a5b9a899}" ma:taxonomyMulti="true" ma:sspId="31b09b3b-8c91-4c04-8635-75c54fdb5b93" ma:termSetId="363bd683-d60b-4205-b520-83b8604b2636" ma:anchorId="00000000-0000-0000-0000-000000000000" ma:open="false" ma:isKeyword="false">
      <xsd:complexType>
        <xsd:sequence>
          <xsd:element ref="pc:Terms" minOccurs="0" maxOccurs="1"/>
        </xsd:sequence>
      </xsd:complexType>
    </xsd:element>
    <xsd:element name="TaxCatchAll" ma:index="12" nillable="true" ma:displayName="Taksonomiopsamlingskolonne" ma:description="" ma:hidden="true" ma:list="{95b6ec33-af1f-4f82-ae56-d4f78b3f8f94}" ma:internalName="TaxCatchAll" ma:readOnly="false" ma:showField="CatchAllData" ma:web="9fdcd1fd-ec04-446a-99be-560217ef12b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ksonomiopsamlingskolonne1" ma:description="" ma:hidden="true" ma:list="{95b6ec33-af1f-4f82-ae56-d4f78b3f8f94}" ma:internalName="TaxCatchAllLabel" ma:readOnly="false" ma:showField="CatchAllDataLabel" ma:web="9fdcd1fd-ec04-446a-99be-560217ef1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ff4ac248240d413e999333b2a5b9a899 xmlns="578eb230-b7c1-454d-b404-5a0163cdac04">
      <Terms xmlns="http://schemas.microsoft.com/office/infopath/2007/PartnerControls"/>
    </ff4ac248240d413e999333b2a5b9a899>
    <TaxCatchAll xmlns="578eb230-b7c1-454d-b404-5a0163cdac04"/>
    <TaxCatchAllLabel xmlns="578eb230-b7c1-454d-b404-5a0163cdac04"/>
  </documentManagement>
</p:properties>
</file>

<file path=customXml/itemProps1.xml><?xml version="1.0" encoding="utf-8"?>
<ds:datastoreItem xmlns:ds="http://schemas.openxmlformats.org/officeDocument/2006/customXml" ds:itemID="{ED6E789D-FB8C-4786-9EDD-2E8EC1060119}"/>
</file>

<file path=customXml/itemProps2.xml><?xml version="1.0" encoding="utf-8"?>
<ds:datastoreItem xmlns:ds="http://schemas.openxmlformats.org/officeDocument/2006/customXml" ds:itemID="{9ED945D0-0F50-4162-95D9-508CDDF57BC8}"/>
</file>

<file path=customXml/itemProps3.xml><?xml version="1.0" encoding="utf-8"?>
<ds:datastoreItem xmlns:ds="http://schemas.openxmlformats.org/officeDocument/2006/customXml" ds:itemID="{A1D0977F-C539-4FA2-AA50-C1C2E81EABB6}"/>
</file>

<file path=customXml/itemProps4.xml><?xml version="1.0" encoding="utf-8"?>
<ds:datastoreItem xmlns:ds="http://schemas.openxmlformats.org/officeDocument/2006/customXml" ds:itemID="{6794BC53-4878-46D9-AED3-65C72F15B275}"/>
</file>

<file path=customXml/itemProps5.xml><?xml version="1.0" encoding="utf-8"?>
<ds:datastoreItem xmlns:ds="http://schemas.openxmlformats.org/officeDocument/2006/customXml" ds:itemID="{AE2335BE-934E-435C-B037-29B827767CEB}"/>
</file>

<file path=docProps/app.xml><?xml version="1.0" encoding="utf-8"?>
<Properties xmlns="http://schemas.openxmlformats.org/officeDocument/2006/extended-properties" xmlns:vt="http://schemas.openxmlformats.org/officeDocument/2006/docPropsVTypes">
  <Template>HHD-skabelon 2012</Template>
  <TotalTime>390</TotalTime>
  <Words>801</Words>
  <Application>Microsoft Office PowerPoint</Application>
  <PresentationFormat>Skærmshow (4:3)</PresentationFormat>
  <Paragraphs>76</Paragraphs>
  <Slides>14</Slides>
  <Notes>0</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14</vt:i4>
      </vt:variant>
    </vt:vector>
  </HeadingPairs>
  <TitlesOfParts>
    <vt:vector size="16" baseType="lpstr">
      <vt:lpstr>HHD-skabelon 2012</vt:lpstr>
      <vt:lpstr>Microsoft Office PowerPoint-dias</vt:lpstr>
      <vt:lpstr>ROF/KOF møde, Nøglepersonelsseminar</vt:lpstr>
      <vt:lpstr>Dagsorden</vt:lpstr>
      <vt:lpstr>Præsentation</vt:lpstr>
      <vt:lpstr>Konklussionsskema</vt:lpstr>
      <vt:lpstr>Konklussionsskema</vt:lpstr>
      <vt:lpstr>Konklussionsskema – Den gode samtale</vt:lpstr>
      <vt:lpstr>Konklussionsskema – Den svære samtale</vt:lpstr>
      <vt:lpstr>Konklussionsskema</vt:lpstr>
      <vt:lpstr>Konklussionsskema</vt:lpstr>
      <vt:lpstr>Uddannelse</vt:lpstr>
      <vt:lpstr>INFO og hvervning 2017</vt:lpstr>
      <vt:lpstr>ROF/KOF 2016/2017</vt:lpstr>
      <vt:lpstr>Bordet rundt</vt:lpstr>
      <vt:lpstr>Tak for i dag, kør forsigtigt</vt:lpstr>
    </vt:vector>
  </TitlesOfParts>
  <Company>Forsvaret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HDKBH-CH Hansen, Jens Jørgen</dc:creator>
  <cp:lastModifiedBy>hdkbh-opu04</cp:lastModifiedBy>
  <cp:revision>27</cp:revision>
  <dcterms:created xsi:type="dcterms:W3CDTF">2012-08-06T10:49:52Z</dcterms:created>
  <dcterms:modified xsi:type="dcterms:W3CDTF">2016-11-17T11:54:07Z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0x010100E2366F697DE34C7B978089071817F0E90096C087790D9D5844ACD78C75473641A9</vt:lpwstr>
  </property>
  <property fmtid="{D5CDD505-2E9C-101B-9397-08002B2CF9AE}" pid="3" name="DocumentCategoryMulti">
    <vt:lpwstr/>
  </property>
  <property fmtid="{D5CDD505-2E9C-101B-9397-08002B2CF9AE}" pid="4" name="Order">
    <vt:r8>2400</vt:r8>
  </property>
  <property fmtid="{D5CDD505-2E9C-101B-9397-08002B2CF9AE}" pid="5" name="xd_ProgID">
    <vt:lpwstr/>
  </property>
  <property fmtid="{D5CDD505-2E9C-101B-9397-08002B2CF9AE}" pid="6" name="_SharedFileIndex">
    <vt:lpwstr/>
  </property>
  <property fmtid="{D5CDD505-2E9C-101B-9397-08002B2CF9AE}" pid="7" name="_SourceUrl">
    <vt:lpwstr/>
  </property>
  <property fmtid="{D5CDD505-2E9C-101B-9397-08002B2CF9AE}" pid="8" name="TemplateUrl">
    <vt:lpwstr/>
  </property>
</Properties>
</file>